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6B958-8B70-4157-80FA-FA7DE1F4E8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DB32A2-BD6B-43C1-A8CA-DCD5AD1976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E9FB3-464C-45E2-9550-5FF9EB700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045A0-2A78-4534-AD34-D48EE1355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B8865-3F8C-4831-81B6-6346849C5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706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3442D-59C1-4A88-877A-0E3B3639E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E2EC4-24AC-4A97-A666-673A2CC27D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70402-1A59-45F1-8548-844664E8F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5D7CE-F973-40B3-88ED-CB7C9F59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40A89-823D-402F-BB07-B51AE6CE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16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E03B4-CC91-4D96-8F47-A7897BB14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49625F-D6E8-4DA7-95F0-4B35ABDFD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C3AA2-6C44-40E2-9C1C-8B30AE587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B1F44-59C9-4BE4-9A23-68345F801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5DFFB-BE31-489D-980E-98BF91080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61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A3B2A-C46D-49F9-B981-8A740B86D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B92CD-A6DF-4935-9226-4577C4B4D9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370D74-65AF-4008-824C-2DA61DEC5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6DF3C5-7AFD-47FC-9136-459BFC2E5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412BDF-3EE9-4D61-A007-6320F1851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FB362-9377-44D7-BFE0-85CD0091C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63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1B690-4DF9-4832-B1F5-5A0F65D49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640F7-F1F3-46BC-899C-1B894C2BD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369012-E599-4822-8386-B841674735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CDFA9D-5BA8-4BEA-845A-57776DF566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13BC23-2F72-4C72-AFCC-C412B82680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98B4CE-25BA-45E1-BF15-21786CAF0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86E9B5-39A8-44F8-BA14-5FAFC399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8CA7BA-D3D3-4994-B14A-BE7E1CDDD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948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FCC23-18B2-473A-8590-C91E7A17A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CB5176-0373-49CC-BEC4-D5621D9FA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1FC49E-FC2D-4AB9-B62F-167FACA92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921677-E9FE-41C5-9329-0A0CFA4FC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6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24020-62AB-4ACD-9689-5679013E1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1C4997-DF45-4E08-87E4-575CF16A2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CD7554-FB23-4EDA-91DE-4217B7AEF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39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9CD3A-C682-4AA2-BD57-C22422E5C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C8823-1E53-4F34-832D-AAB8F949D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0479D0-FBF7-46CC-99F2-0C6C9A8F7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2A4F8-E1C1-46F4-8C1F-B140EDC3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C9C9C1-D6A8-4B77-ACE4-0EF3241A0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8BA88A-D5CF-4D07-A0BE-1B39118C5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395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293CD-CF24-4670-B4EF-E3D3A92A8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98D527-BE12-4011-8BEB-301035057A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44CCA4-AE7A-4B18-8EAD-6DC0F4A958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DA4CC7-7BA0-4B7A-9A0F-EBF2AF596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68C09A-5674-4258-9A2C-F27F68AD5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C0A4D-16C9-4B8E-9A33-73D8F95F4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9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97CC3-18E9-4531-AB38-57D3CF09B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627FCD-6853-40B0-B8C3-DE45D241AE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054F-0400-4C42-9417-A4397B9BD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DFBC2-0F3A-4989-8DDA-64569FCD1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93A61-A3A5-488D-A166-64449D060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113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264D9E-20FB-48F8-8AC7-E532A1BD77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E91EBB-DF01-43E7-B872-21BE82F61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6521AA-B7EF-4C1F-B4A5-1C26F974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3147C-1FC4-4611-9379-6A49BFA3E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20A71-E247-49B4-BABC-2B930C974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030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AD7B2E-BCD5-43C2-868F-0A9713968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F9ABBF-A5C9-469C-9C26-86C954D7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3D1731-38FC-446E-9B22-4238186E4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6EE3A-B0B9-447F-98D7-86E025A69CBE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EABF1-244C-4172-83CF-4C50B6B7E8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3D6F4-EF51-405E-AEEB-6945428BB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24AF3-B7FF-422F-9B43-B95178AA7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41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908132-6CC3-4481-932A-C6FD09E718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 fontScale="90000"/>
          </a:bodyPr>
          <a:lstStyle/>
          <a:p>
            <a:r>
              <a:rPr lang="en-GB" sz="6700" dirty="0">
                <a:solidFill>
                  <a:srgbClr val="FFFFFF"/>
                </a:solidFill>
              </a:rPr>
              <a:t>Welcoming Year 5 Parents 2023-2024</a:t>
            </a:r>
            <a:r>
              <a:rPr lang="en-GB" dirty="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37D0C2-2BE9-467C-96D4-42F136B772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4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46"/>
    </mc:Choice>
    <mc:Fallback xmlns="">
      <p:transition spd="slow" advTm="76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3CFC9-E635-49EF-AF13-5BC06F6CC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2DD99-8666-4203-B21B-D65C3F7D6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Homework-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reading including signing the reading records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 20 minutes per night</a:t>
            </a: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Times table activity each week Times Table Rockstars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spellings sent home each week. Sentences to be written on sheets.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An additional activity to be completed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when allocated.</a:t>
            </a: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Homework will be set on a Monday and will be collected on a Friday morning.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B572DD-6B3D-42E0-958C-EC6ED4C45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2988" y="165100"/>
            <a:ext cx="1685981" cy="200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0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69"/>
    </mc:Choice>
    <mc:Fallback xmlns="">
      <p:transition spd="slow" advTm="1426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E5323-3ACF-4B28-8D79-DC68FFC23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-Uniform- school and PE kit.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DE2AD-E496-4827-8F9D-80ED486FC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Full uniform list as per the school handbook.</a:t>
            </a:r>
          </a:p>
          <a:p>
            <a:r>
              <a:rPr lang="en-GB" dirty="0"/>
              <a:t>Trainers on PE days and full PE kit.</a:t>
            </a:r>
          </a:p>
          <a:p>
            <a:r>
              <a:rPr lang="en-GB" dirty="0">
                <a:highlight>
                  <a:srgbClr val="FFFF00"/>
                </a:highlight>
              </a:rPr>
              <a:t>Please name everything.</a:t>
            </a:r>
          </a:p>
          <a:p>
            <a:r>
              <a:rPr lang="en-GB" dirty="0"/>
              <a:t>No earrings to be worn on PE days please.</a:t>
            </a:r>
          </a:p>
          <a:p>
            <a:r>
              <a:rPr lang="en-GB" dirty="0"/>
              <a:t>Girls’/ Boys’ hair tied up for PE lessons.</a:t>
            </a:r>
          </a:p>
          <a:p>
            <a:r>
              <a:rPr lang="en-GB" dirty="0"/>
              <a:t>Ensure all inhalers are in school.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C3EE0E-1F81-4579-9DE9-323E45620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483" y="2583468"/>
            <a:ext cx="4077386" cy="302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87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79AEC-22A3-4D92-BFDA-543B5A393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Days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EF61D-1F02-4605-81C7-5CE4F0DA3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Both Year 5 classes have PE on a Monday</a:t>
            </a:r>
          </a:p>
          <a:p>
            <a:r>
              <a:rPr lang="en-GB" dirty="0"/>
              <a:t>5M has a second lesson on a Thursday and 5H on a Thursday.</a:t>
            </a:r>
          </a:p>
          <a:p>
            <a:r>
              <a:rPr lang="en-GB" dirty="0"/>
              <a:t>The second lesson will be dance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8F165A-F2A9-42FD-A67B-00DDCC053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2763" y="3486256"/>
            <a:ext cx="3566207" cy="282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86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4F31E-E1AC-4119-B786-407B8F182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Equipment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2E06C-4E46-4E75-9FF3-901A16E94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are requested to bring in  basic equipment such as pencils, a clear, plastic ruler, a rubber and a glue stick.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5F2F8F-AFCE-4BB8-817D-9B20CCB52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8443" y="2878667"/>
            <a:ext cx="4644587" cy="362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581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27B26-C615-4010-83EF-1950EFA58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Lunch and snack 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C8F19-1BF8-4EC6-874D-53EC0757C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snack should be healthy, preferably fruit.</a:t>
            </a: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no crisps for snack time.</a:t>
            </a: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We are a nut free school, so no nuts in spreads or whole nuts.</a:t>
            </a: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Please provide a bottle containing water.</a:t>
            </a: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 small juice or water can be drunk during lunch.</a:t>
            </a: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No fizzy drinks.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9D33CB-5FB7-4EF2-B46A-33A445513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9689" y="147763"/>
            <a:ext cx="4588330" cy="25752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F1569F-68B5-47AB-B00D-21CB63675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776" y="3526971"/>
            <a:ext cx="2868385" cy="318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52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217A7-5B09-43CC-8DBA-C5485A3BE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during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DED9C-D0C4-44B6-A1E0-9CE86F7A2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If you have any concerns about your child, please speak to me first.</a:t>
            </a:r>
            <a:endParaRPr lang="en-US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admin via email or phone if urgent</a:t>
            </a: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admin@firsttower.sch.je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DB7CB8-3721-4AAC-B179-A909C8E1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545620"/>
            <a:ext cx="5963482" cy="397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50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268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Welcoming Year 5 Parents 2023-2024.</vt:lpstr>
      <vt:lpstr>Homework Expectations</vt:lpstr>
      <vt:lpstr>-Uniform- school and PE kit.</vt:lpstr>
      <vt:lpstr>PE Days</vt:lpstr>
      <vt:lpstr>School Equipment </vt:lpstr>
      <vt:lpstr>Lunch and snack  </vt:lpstr>
      <vt:lpstr>Communication during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Welcoming Year 3 Parents 2020-2021.</dc:title>
  <dc:creator>Fiona Morgan</dc:creator>
  <cp:lastModifiedBy>Fiona Morgan</cp:lastModifiedBy>
  <cp:revision>19</cp:revision>
  <dcterms:created xsi:type="dcterms:W3CDTF">2020-09-14T16:24:20Z</dcterms:created>
  <dcterms:modified xsi:type="dcterms:W3CDTF">2023-09-08T10:34:29Z</dcterms:modified>
</cp:coreProperties>
</file>