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56"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5" Type="http://schemas.openxmlformats.org/officeDocument/2006/relationships/slideMaster" Target="slideMasters/slideMaster2.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89C66-35BD-46EE-88D8-FE450592928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1D897E3-4396-4D6B-80FA-39B55661D2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B1BC8E-3A37-4A47-B7B0-A7A510E8F4CE}"/>
              </a:ext>
            </a:extLst>
          </p:cNvPr>
          <p:cNvSpPr>
            <a:spLocks noGrp="1"/>
          </p:cNvSpPr>
          <p:nvPr>
            <p:ph type="dt" sz="half" idx="10"/>
          </p:nvPr>
        </p:nvSpPr>
        <p:spPr/>
        <p:txBody>
          <a:bodyPr/>
          <a:lstStyle/>
          <a:p>
            <a:fld id="{2D599CE0-DD38-4068-A485-64474DC1C5F4}" type="datetimeFigureOut">
              <a:rPr lang="en-GB" smtClean="0"/>
              <a:t>08/09/2023</a:t>
            </a:fld>
            <a:endParaRPr lang="en-GB"/>
          </a:p>
        </p:txBody>
      </p:sp>
      <p:sp>
        <p:nvSpPr>
          <p:cNvPr id="5" name="Footer Placeholder 4">
            <a:extLst>
              <a:ext uri="{FF2B5EF4-FFF2-40B4-BE49-F238E27FC236}">
                <a16:creationId xmlns:a16="http://schemas.microsoft.com/office/drawing/2014/main" id="{130F1B1F-DE11-443F-9DEC-FD473C92F8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3A7C7E-4590-46D3-AD2C-FBB156234045}"/>
              </a:ext>
            </a:extLst>
          </p:cNvPr>
          <p:cNvSpPr>
            <a:spLocks noGrp="1"/>
          </p:cNvSpPr>
          <p:nvPr>
            <p:ph type="sldNum" sz="quarter" idx="12"/>
          </p:nvPr>
        </p:nvSpPr>
        <p:spPr/>
        <p:txBody>
          <a:bodyPr/>
          <a:lstStyle/>
          <a:p>
            <a:fld id="{E4E4CD2C-8228-4810-AD8C-046A321D7C4D}" type="slidenum">
              <a:rPr lang="en-GB" smtClean="0"/>
              <a:t>‹#›</a:t>
            </a:fld>
            <a:endParaRPr lang="en-GB"/>
          </a:p>
        </p:txBody>
      </p:sp>
    </p:spTree>
    <p:extLst>
      <p:ext uri="{BB962C8B-B14F-4D97-AF65-F5344CB8AC3E}">
        <p14:creationId xmlns:p14="http://schemas.microsoft.com/office/powerpoint/2010/main" val="813697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85483-302B-4727-82F6-835CAEBA0A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1FDE6A-65A1-4515-BB7E-D7AB5EDD4D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B65426-62F8-4CF0-81CF-FA8F605CAA53}"/>
              </a:ext>
            </a:extLst>
          </p:cNvPr>
          <p:cNvSpPr>
            <a:spLocks noGrp="1"/>
          </p:cNvSpPr>
          <p:nvPr>
            <p:ph type="dt" sz="half" idx="10"/>
          </p:nvPr>
        </p:nvSpPr>
        <p:spPr/>
        <p:txBody>
          <a:bodyPr/>
          <a:lstStyle/>
          <a:p>
            <a:fld id="{2D599CE0-DD38-4068-A485-64474DC1C5F4}" type="datetimeFigureOut">
              <a:rPr lang="en-GB" smtClean="0"/>
              <a:t>08/09/2023</a:t>
            </a:fld>
            <a:endParaRPr lang="en-GB"/>
          </a:p>
        </p:txBody>
      </p:sp>
      <p:sp>
        <p:nvSpPr>
          <p:cNvPr id="5" name="Footer Placeholder 4">
            <a:extLst>
              <a:ext uri="{FF2B5EF4-FFF2-40B4-BE49-F238E27FC236}">
                <a16:creationId xmlns:a16="http://schemas.microsoft.com/office/drawing/2014/main" id="{BD089A55-CA57-484E-AD86-FCB1633727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D8AD4C-E4E8-4252-BEA2-4EE3028901B3}"/>
              </a:ext>
            </a:extLst>
          </p:cNvPr>
          <p:cNvSpPr>
            <a:spLocks noGrp="1"/>
          </p:cNvSpPr>
          <p:nvPr>
            <p:ph type="sldNum" sz="quarter" idx="12"/>
          </p:nvPr>
        </p:nvSpPr>
        <p:spPr/>
        <p:txBody>
          <a:bodyPr/>
          <a:lstStyle/>
          <a:p>
            <a:fld id="{E4E4CD2C-8228-4810-AD8C-046A321D7C4D}" type="slidenum">
              <a:rPr lang="en-GB" smtClean="0"/>
              <a:t>‹#›</a:t>
            </a:fld>
            <a:endParaRPr lang="en-GB"/>
          </a:p>
        </p:txBody>
      </p:sp>
    </p:spTree>
    <p:extLst>
      <p:ext uri="{BB962C8B-B14F-4D97-AF65-F5344CB8AC3E}">
        <p14:creationId xmlns:p14="http://schemas.microsoft.com/office/powerpoint/2010/main" val="1307892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A8642-4BFA-4707-A2A3-3282FB9A692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89642C-775B-4FAD-98DC-012AAF477A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3E9A4B-D707-4ECC-A3E7-482A2526FFD0}"/>
              </a:ext>
            </a:extLst>
          </p:cNvPr>
          <p:cNvSpPr>
            <a:spLocks noGrp="1"/>
          </p:cNvSpPr>
          <p:nvPr>
            <p:ph type="dt" sz="half" idx="10"/>
          </p:nvPr>
        </p:nvSpPr>
        <p:spPr/>
        <p:txBody>
          <a:bodyPr/>
          <a:lstStyle/>
          <a:p>
            <a:fld id="{2D599CE0-DD38-4068-A485-64474DC1C5F4}" type="datetimeFigureOut">
              <a:rPr lang="en-GB" smtClean="0"/>
              <a:t>08/09/2023</a:t>
            </a:fld>
            <a:endParaRPr lang="en-GB"/>
          </a:p>
        </p:txBody>
      </p:sp>
      <p:sp>
        <p:nvSpPr>
          <p:cNvPr id="5" name="Footer Placeholder 4">
            <a:extLst>
              <a:ext uri="{FF2B5EF4-FFF2-40B4-BE49-F238E27FC236}">
                <a16:creationId xmlns:a16="http://schemas.microsoft.com/office/drawing/2014/main" id="{B46A6624-E129-4717-9BFA-4AC14FF6EB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8BB9CE-8691-43EE-884E-600154F11A10}"/>
              </a:ext>
            </a:extLst>
          </p:cNvPr>
          <p:cNvSpPr>
            <a:spLocks noGrp="1"/>
          </p:cNvSpPr>
          <p:nvPr>
            <p:ph type="sldNum" sz="quarter" idx="12"/>
          </p:nvPr>
        </p:nvSpPr>
        <p:spPr/>
        <p:txBody>
          <a:bodyPr/>
          <a:lstStyle/>
          <a:p>
            <a:fld id="{E4E4CD2C-8228-4810-AD8C-046A321D7C4D}" type="slidenum">
              <a:rPr lang="en-GB" smtClean="0"/>
              <a:t>‹#›</a:t>
            </a:fld>
            <a:endParaRPr lang="en-GB"/>
          </a:p>
        </p:txBody>
      </p:sp>
    </p:spTree>
    <p:extLst>
      <p:ext uri="{BB962C8B-B14F-4D97-AF65-F5344CB8AC3E}">
        <p14:creationId xmlns:p14="http://schemas.microsoft.com/office/powerpoint/2010/main" val="1149073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57CC2-AA32-49D8-8A79-A6E5355D8A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3DF249-6C5C-4F91-B948-E86B7EA37B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D576406-464F-43FA-9F61-5BDCB9AF665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71EC536-F2C7-4303-BE5B-C88BB346AA1C}"/>
              </a:ext>
            </a:extLst>
          </p:cNvPr>
          <p:cNvSpPr>
            <a:spLocks noGrp="1"/>
          </p:cNvSpPr>
          <p:nvPr>
            <p:ph type="dt" sz="half" idx="10"/>
          </p:nvPr>
        </p:nvSpPr>
        <p:spPr/>
        <p:txBody>
          <a:bodyPr/>
          <a:lstStyle/>
          <a:p>
            <a:fld id="{2D599CE0-DD38-4068-A485-64474DC1C5F4}" type="datetimeFigureOut">
              <a:rPr lang="en-GB" smtClean="0"/>
              <a:t>08/09/2023</a:t>
            </a:fld>
            <a:endParaRPr lang="en-GB"/>
          </a:p>
        </p:txBody>
      </p:sp>
      <p:sp>
        <p:nvSpPr>
          <p:cNvPr id="6" name="Footer Placeholder 5">
            <a:extLst>
              <a:ext uri="{FF2B5EF4-FFF2-40B4-BE49-F238E27FC236}">
                <a16:creationId xmlns:a16="http://schemas.microsoft.com/office/drawing/2014/main" id="{009B34BA-214E-4F22-B6C5-9A0D45546F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E7A23E-0733-436C-A4A4-0EEBDE8A5411}"/>
              </a:ext>
            </a:extLst>
          </p:cNvPr>
          <p:cNvSpPr>
            <a:spLocks noGrp="1"/>
          </p:cNvSpPr>
          <p:nvPr>
            <p:ph type="sldNum" sz="quarter" idx="12"/>
          </p:nvPr>
        </p:nvSpPr>
        <p:spPr/>
        <p:txBody>
          <a:bodyPr/>
          <a:lstStyle/>
          <a:p>
            <a:fld id="{E4E4CD2C-8228-4810-AD8C-046A321D7C4D}" type="slidenum">
              <a:rPr lang="en-GB" smtClean="0"/>
              <a:t>‹#›</a:t>
            </a:fld>
            <a:endParaRPr lang="en-GB"/>
          </a:p>
        </p:txBody>
      </p:sp>
    </p:spTree>
    <p:extLst>
      <p:ext uri="{BB962C8B-B14F-4D97-AF65-F5344CB8AC3E}">
        <p14:creationId xmlns:p14="http://schemas.microsoft.com/office/powerpoint/2010/main" val="3081517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17D13-D2F6-4905-86F3-83CF74C80A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E92615C-81E5-492D-BD96-9650D5CC04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29FBDEA-FDCA-4465-86AB-97090F9FA26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34FD58D-CC3D-498E-AFAD-B49B3015A5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B1AE51C-6753-45B3-AF46-CB90F46E41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EA1F508-612D-4DDD-B7D5-0D745DB3DEFB}"/>
              </a:ext>
            </a:extLst>
          </p:cNvPr>
          <p:cNvSpPr>
            <a:spLocks noGrp="1"/>
          </p:cNvSpPr>
          <p:nvPr>
            <p:ph type="dt" sz="half" idx="10"/>
          </p:nvPr>
        </p:nvSpPr>
        <p:spPr/>
        <p:txBody>
          <a:bodyPr/>
          <a:lstStyle/>
          <a:p>
            <a:fld id="{2D599CE0-DD38-4068-A485-64474DC1C5F4}" type="datetimeFigureOut">
              <a:rPr lang="en-GB" smtClean="0"/>
              <a:t>08/09/2023</a:t>
            </a:fld>
            <a:endParaRPr lang="en-GB"/>
          </a:p>
        </p:txBody>
      </p:sp>
      <p:sp>
        <p:nvSpPr>
          <p:cNvPr id="8" name="Footer Placeholder 7">
            <a:extLst>
              <a:ext uri="{FF2B5EF4-FFF2-40B4-BE49-F238E27FC236}">
                <a16:creationId xmlns:a16="http://schemas.microsoft.com/office/drawing/2014/main" id="{1EDEE9FD-EDC2-4EE0-A94A-BDAD295A186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91457DA-44F7-4B99-9E46-7DDEB4B746DE}"/>
              </a:ext>
            </a:extLst>
          </p:cNvPr>
          <p:cNvSpPr>
            <a:spLocks noGrp="1"/>
          </p:cNvSpPr>
          <p:nvPr>
            <p:ph type="sldNum" sz="quarter" idx="12"/>
          </p:nvPr>
        </p:nvSpPr>
        <p:spPr/>
        <p:txBody>
          <a:bodyPr/>
          <a:lstStyle/>
          <a:p>
            <a:fld id="{E4E4CD2C-8228-4810-AD8C-046A321D7C4D}" type="slidenum">
              <a:rPr lang="en-GB" smtClean="0"/>
              <a:t>‹#›</a:t>
            </a:fld>
            <a:endParaRPr lang="en-GB"/>
          </a:p>
        </p:txBody>
      </p:sp>
    </p:spTree>
    <p:extLst>
      <p:ext uri="{BB962C8B-B14F-4D97-AF65-F5344CB8AC3E}">
        <p14:creationId xmlns:p14="http://schemas.microsoft.com/office/powerpoint/2010/main" val="2122317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40A43-79E0-478B-9A86-01E999C9BBD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00D7DC7-5B9D-4921-9A86-0596E80535F3}"/>
              </a:ext>
            </a:extLst>
          </p:cNvPr>
          <p:cNvSpPr>
            <a:spLocks noGrp="1"/>
          </p:cNvSpPr>
          <p:nvPr>
            <p:ph type="dt" sz="half" idx="10"/>
          </p:nvPr>
        </p:nvSpPr>
        <p:spPr/>
        <p:txBody>
          <a:bodyPr/>
          <a:lstStyle/>
          <a:p>
            <a:fld id="{2D599CE0-DD38-4068-A485-64474DC1C5F4}" type="datetimeFigureOut">
              <a:rPr lang="en-GB" smtClean="0"/>
              <a:t>08/09/2023</a:t>
            </a:fld>
            <a:endParaRPr lang="en-GB"/>
          </a:p>
        </p:txBody>
      </p:sp>
      <p:sp>
        <p:nvSpPr>
          <p:cNvPr id="4" name="Footer Placeholder 3">
            <a:extLst>
              <a:ext uri="{FF2B5EF4-FFF2-40B4-BE49-F238E27FC236}">
                <a16:creationId xmlns:a16="http://schemas.microsoft.com/office/drawing/2014/main" id="{C49BFE78-B0F9-4D14-84B3-66BC9B962D9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8157B2E-FE8F-4368-A1F2-4C703360D385}"/>
              </a:ext>
            </a:extLst>
          </p:cNvPr>
          <p:cNvSpPr>
            <a:spLocks noGrp="1"/>
          </p:cNvSpPr>
          <p:nvPr>
            <p:ph type="sldNum" sz="quarter" idx="12"/>
          </p:nvPr>
        </p:nvSpPr>
        <p:spPr/>
        <p:txBody>
          <a:bodyPr/>
          <a:lstStyle/>
          <a:p>
            <a:fld id="{E4E4CD2C-8228-4810-AD8C-046A321D7C4D}" type="slidenum">
              <a:rPr lang="en-GB" smtClean="0"/>
              <a:t>‹#›</a:t>
            </a:fld>
            <a:endParaRPr lang="en-GB"/>
          </a:p>
        </p:txBody>
      </p:sp>
    </p:spTree>
    <p:extLst>
      <p:ext uri="{BB962C8B-B14F-4D97-AF65-F5344CB8AC3E}">
        <p14:creationId xmlns:p14="http://schemas.microsoft.com/office/powerpoint/2010/main" val="2230723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C8B9BBB-FE9D-44DD-B0F5-E6A9CD2493EE}"/>
              </a:ext>
            </a:extLst>
          </p:cNvPr>
          <p:cNvSpPr>
            <a:spLocks noGrp="1"/>
          </p:cNvSpPr>
          <p:nvPr>
            <p:ph type="dt" sz="half" idx="10"/>
          </p:nvPr>
        </p:nvSpPr>
        <p:spPr/>
        <p:txBody>
          <a:bodyPr/>
          <a:lstStyle/>
          <a:p>
            <a:fld id="{2D599CE0-DD38-4068-A485-64474DC1C5F4}" type="datetimeFigureOut">
              <a:rPr lang="en-GB" smtClean="0"/>
              <a:t>08/09/2023</a:t>
            </a:fld>
            <a:endParaRPr lang="en-GB"/>
          </a:p>
        </p:txBody>
      </p:sp>
      <p:sp>
        <p:nvSpPr>
          <p:cNvPr id="3" name="Footer Placeholder 2">
            <a:extLst>
              <a:ext uri="{FF2B5EF4-FFF2-40B4-BE49-F238E27FC236}">
                <a16:creationId xmlns:a16="http://schemas.microsoft.com/office/drawing/2014/main" id="{E70316EA-D15C-48C4-BB41-59027385C7C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76EA23-1E03-4EBE-86FE-DE6C5CE479FD}"/>
              </a:ext>
            </a:extLst>
          </p:cNvPr>
          <p:cNvSpPr>
            <a:spLocks noGrp="1"/>
          </p:cNvSpPr>
          <p:nvPr>
            <p:ph type="sldNum" sz="quarter" idx="12"/>
          </p:nvPr>
        </p:nvSpPr>
        <p:spPr/>
        <p:txBody>
          <a:bodyPr/>
          <a:lstStyle/>
          <a:p>
            <a:fld id="{E4E4CD2C-8228-4810-AD8C-046A321D7C4D}" type="slidenum">
              <a:rPr lang="en-GB" smtClean="0"/>
              <a:t>‹#›</a:t>
            </a:fld>
            <a:endParaRPr lang="en-GB"/>
          </a:p>
        </p:txBody>
      </p:sp>
    </p:spTree>
    <p:extLst>
      <p:ext uri="{BB962C8B-B14F-4D97-AF65-F5344CB8AC3E}">
        <p14:creationId xmlns:p14="http://schemas.microsoft.com/office/powerpoint/2010/main" val="47631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FB382-D7A5-4164-9DDD-75970CAE9F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B78BC6F-E436-4605-BDA9-D7428A7243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838B814-E0CC-417E-8B62-A7A08E5002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D09FF1-36BE-4212-8F8F-883A7BBD92AB}"/>
              </a:ext>
            </a:extLst>
          </p:cNvPr>
          <p:cNvSpPr>
            <a:spLocks noGrp="1"/>
          </p:cNvSpPr>
          <p:nvPr>
            <p:ph type="dt" sz="half" idx="10"/>
          </p:nvPr>
        </p:nvSpPr>
        <p:spPr/>
        <p:txBody>
          <a:bodyPr/>
          <a:lstStyle/>
          <a:p>
            <a:fld id="{2D599CE0-DD38-4068-A485-64474DC1C5F4}" type="datetimeFigureOut">
              <a:rPr lang="en-GB" smtClean="0"/>
              <a:t>08/09/2023</a:t>
            </a:fld>
            <a:endParaRPr lang="en-GB"/>
          </a:p>
        </p:txBody>
      </p:sp>
      <p:sp>
        <p:nvSpPr>
          <p:cNvPr id="6" name="Footer Placeholder 5">
            <a:extLst>
              <a:ext uri="{FF2B5EF4-FFF2-40B4-BE49-F238E27FC236}">
                <a16:creationId xmlns:a16="http://schemas.microsoft.com/office/drawing/2014/main" id="{B0C194AB-5455-4CE3-A7EB-D7C8D8ED06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54B4EF-A3F2-4609-86EA-0120CDA9F699}"/>
              </a:ext>
            </a:extLst>
          </p:cNvPr>
          <p:cNvSpPr>
            <a:spLocks noGrp="1"/>
          </p:cNvSpPr>
          <p:nvPr>
            <p:ph type="sldNum" sz="quarter" idx="12"/>
          </p:nvPr>
        </p:nvSpPr>
        <p:spPr/>
        <p:txBody>
          <a:bodyPr/>
          <a:lstStyle/>
          <a:p>
            <a:fld id="{E4E4CD2C-8228-4810-AD8C-046A321D7C4D}" type="slidenum">
              <a:rPr lang="en-GB" smtClean="0"/>
              <a:t>‹#›</a:t>
            </a:fld>
            <a:endParaRPr lang="en-GB"/>
          </a:p>
        </p:txBody>
      </p:sp>
    </p:spTree>
    <p:extLst>
      <p:ext uri="{BB962C8B-B14F-4D97-AF65-F5344CB8AC3E}">
        <p14:creationId xmlns:p14="http://schemas.microsoft.com/office/powerpoint/2010/main" val="2379375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6353D-5F46-43A8-9994-7602C40AE1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69DE109-3488-4333-8B40-48DDB263776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4CA44CA-6AE3-4665-A780-B52440B049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691828-BB92-43B7-9F15-61EA8D786F27}"/>
              </a:ext>
            </a:extLst>
          </p:cNvPr>
          <p:cNvSpPr>
            <a:spLocks noGrp="1"/>
          </p:cNvSpPr>
          <p:nvPr>
            <p:ph type="dt" sz="half" idx="10"/>
          </p:nvPr>
        </p:nvSpPr>
        <p:spPr/>
        <p:txBody>
          <a:bodyPr/>
          <a:lstStyle/>
          <a:p>
            <a:fld id="{2D599CE0-DD38-4068-A485-64474DC1C5F4}" type="datetimeFigureOut">
              <a:rPr lang="en-GB" smtClean="0"/>
              <a:t>08/09/2023</a:t>
            </a:fld>
            <a:endParaRPr lang="en-GB"/>
          </a:p>
        </p:txBody>
      </p:sp>
      <p:sp>
        <p:nvSpPr>
          <p:cNvPr id="6" name="Footer Placeholder 5">
            <a:extLst>
              <a:ext uri="{FF2B5EF4-FFF2-40B4-BE49-F238E27FC236}">
                <a16:creationId xmlns:a16="http://schemas.microsoft.com/office/drawing/2014/main" id="{DBC06AE6-5C46-4D82-85F1-2F80622960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08A3B0-A252-4CBA-8643-32D0EFDC9D68}"/>
              </a:ext>
            </a:extLst>
          </p:cNvPr>
          <p:cNvSpPr>
            <a:spLocks noGrp="1"/>
          </p:cNvSpPr>
          <p:nvPr>
            <p:ph type="sldNum" sz="quarter" idx="12"/>
          </p:nvPr>
        </p:nvSpPr>
        <p:spPr/>
        <p:txBody>
          <a:bodyPr/>
          <a:lstStyle/>
          <a:p>
            <a:fld id="{E4E4CD2C-8228-4810-AD8C-046A321D7C4D}" type="slidenum">
              <a:rPr lang="en-GB" smtClean="0"/>
              <a:t>‹#›</a:t>
            </a:fld>
            <a:endParaRPr lang="en-GB"/>
          </a:p>
        </p:txBody>
      </p:sp>
    </p:spTree>
    <p:extLst>
      <p:ext uri="{BB962C8B-B14F-4D97-AF65-F5344CB8AC3E}">
        <p14:creationId xmlns:p14="http://schemas.microsoft.com/office/powerpoint/2010/main" val="327459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26A5F-2112-481F-ABB2-0EFB3090CF0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681AA8-4A4E-4F99-BD54-85B005E4784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2D9535-0404-47E4-8465-02A44CDB5C4B}"/>
              </a:ext>
            </a:extLst>
          </p:cNvPr>
          <p:cNvSpPr>
            <a:spLocks noGrp="1"/>
          </p:cNvSpPr>
          <p:nvPr>
            <p:ph type="dt" sz="half" idx="10"/>
          </p:nvPr>
        </p:nvSpPr>
        <p:spPr/>
        <p:txBody>
          <a:bodyPr/>
          <a:lstStyle/>
          <a:p>
            <a:fld id="{2D599CE0-DD38-4068-A485-64474DC1C5F4}" type="datetimeFigureOut">
              <a:rPr lang="en-GB" smtClean="0"/>
              <a:t>08/09/2023</a:t>
            </a:fld>
            <a:endParaRPr lang="en-GB"/>
          </a:p>
        </p:txBody>
      </p:sp>
      <p:sp>
        <p:nvSpPr>
          <p:cNvPr id="5" name="Footer Placeholder 4">
            <a:extLst>
              <a:ext uri="{FF2B5EF4-FFF2-40B4-BE49-F238E27FC236}">
                <a16:creationId xmlns:a16="http://schemas.microsoft.com/office/drawing/2014/main" id="{CA90601D-3BEA-449E-A628-A6179FF102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A6074F-7550-4522-8700-1830DCBCEA47}"/>
              </a:ext>
            </a:extLst>
          </p:cNvPr>
          <p:cNvSpPr>
            <a:spLocks noGrp="1"/>
          </p:cNvSpPr>
          <p:nvPr>
            <p:ph type="sldNum" sz="quarter" idx="12"/>
          </p:nvPr>
        </p:nvSpPr>
        <p:spPr/>
        <p:txBody>
          <a:bodyPr/>
          <a:lstStyle/>
          <a:p>
            <a:fld id="{E4E4CD2C-8228-4810-AD8C-046A321D7C4D}" type="slidenum">
              <a:rPr lang="en-GB" smtClean="0"/>
              <a:t>‹#›</a:t>
            </a:fld>
            <a:endParaRPr lang="en-GB"/>
          </a:p>
        </p:txBody>
      </p:sp>
    </p:spTree>
    <p:extLst>
      <p:ext uri="{BB962C8B-B14F-4D97-AF65-F5344CB8AC3E}">
        <p14:creationId xmlns:p14="http://schemas.microsoft.com/office/powerpoint/2010/main" val="3274015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03EBE70-83C6-467A-8D50-BB240B699C9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300E9F-D3B1-4920-B38F-9EACC30713B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32DDEF-4214-4D6D-8A30-83639549AEB3}"/>
              </a:ext>
            </a:extLst>
          </p:cNvPr>
          <p:cNvSpPr>
            <a:spLocks noGrp="1"/>
          </p:cNvSpPr>
          <p:nvPr>
            <p:ph type="dt" sz="half" idx="10"/>
          </p:nvPr>
        </p:nvSpPr>
        <p:spPr/>
        <p:txBody>
          <a:bodyPr/>
          <a:lstStyle/>
          <a:p>
            <a:fld id="{2D599CE0-DD38-4068-A485-64474DC1C5F4}" type="datetimeFigureOut">
              <a:rPr lang="en-GB" smtClean="0"/>
              <a:t>08/09/2023</a:t>
            </a:fld>
            <a:endParaRPr lang="en-GB"/>
          </a:p>
        </p:txBody>
      </p:sp>
      <p:sp>
        <p:nvSpPr>
          <p:cNvPr id="5" name="Footer Placeholder 4">
            <a:extLst>
              <a:ext uri="{FF2B5EF4-FFF2-40B4-BE49-F238E27FC236}">
                <a16:creationId xmlns:a16="http://schemas.microsoft.com/office/drawing/2014/main" id="{1A44E1C5-B4A3-4FF9-9084-D5008D6DBB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535FEB-88BA-4E8F-8D44-4D6F32A1D23B}"/>
              </a:ext>
            </a:extLst>
          </p:cNvPr>
          <p:cNvSpPr>
            <a:spLocks noGrp="1"/>
          </p:cNvSpPr>
          <p:nvPr>
            <p:ph type="sldNum" sz="quarter" idx="12"/>
          </p:nvPr>
        </p:nvSpPr>
        <p:spPr/>
        <p:txBody>
          <a:bodyPr/>
          <a:lstStyle/>
          <a:p>
            <a:fld id="{E4E4CD2C-8228-4810-AD8C-046A321D7C4D}" type="slidenum">
              <a:rPr lang="en-GB" smtClean="0"/>
              <a:t>‹#›</a:t>
            </a:fld>
            <a:endParaRPr lang="en-GB"/>
          </a:p>
        </p:txBody>
      </p:sp>
    </p:spTree>
    <p:extLst>
      <p:ext uri="{BB962C8B-B14F-4D97-AF65-F5344CB8AC3E}">
        <p14:creationId xmlns:p14="http://schemas.microsoft.com/office/powerpoint/2010/main" val="39561213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9D474-4263-4D72-8931-5B540990683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40EE39C-C453-4327-9AB2-92F49CA4EC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11FE95-11AD-4FAD-99E2-B45531196B8D}"/>
              </a:ext>
            </a:extLst>
          </p:cNvPr>
          <p:cNvSpPr>
            <a:spLocks noGrp="1"/>
          </p:cNvSpPr>
          <p:nvPr>
            <p:ph type="dt" sz="half" idx="10"/>
          </p:nvPr>
        </p:nvSpPr>
        <p:spPr/>
        <p:txBody>
          <a:bodyPr/>
          <a:lstStyle/>
          <a:p>
            <a:fld id="{CBF5234F-1D19-43BF-B087-96FFB4F60DB4}" type="datetimeFigureOut">
              <a:rPr lang="en-GB" smtClean="0"/>
              <a:t>08/09/2023</a:t>
            </a:fld>
            <a:endParaRPr lang="en-GB"/>
          </a:p>
        </p:txBody>
      </p:sp>
      <p:sp>
        <p:nvSpPr>
          <p:cNvPr id="5" name="Footer Placeholder 4">
            <a:extLst>
              <a:ext uri="{FF2B5EF4-FFF2-40B4-BE49-F238E27FC236}">
                <a16:creationId xmlns:a16="http://schemas.microsoft.com/office/drawing/2014/main" id="{66CAD2E3-E760-4AA0-A0F9-996FC57977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D019E7-F834-4C38-87B4-A358EC5C671C}"/>
              </a:ext>
            </a:extLst>
          </p:cNvPr>
          <p:cNvSpPr>
            <a:spLocks noGrp="1"/>
          </p:cNvSpPr>
          <p:nvPr>
            <p:ph type="sldNum" sz="quarter" idx="12"/>
          </p:nvPr>
        </p:nvSpPr>
        <p:spPr/>
        <p:txBody>
          <a:bodyPr/>
          <a:lstStyle/>
          <a:p>
            <a:fld id="{A320B05E-3ACD-4893-B936-C6B7D11DE5CD}" type="slidenum">
              <a:rPr lang="en-GB" smtClean="0"/>
              <a:t>‹#›</a:t>
            </a:fld>
            <a:endParaRPr lang="en-GB"/>
          </a:p>
        </p:txBody>
      </p:sp>
    </p:spTree>
    <p:extLst>
      <p:ext uri="{BB962C8B-B14F-4D97-AF65-F5344CB8AC3E}">
        <p14:creationId xmlns:p14="http://schemas.microsoft.com/office/powerpoint/2010/main" val="1678976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B6FE9-5965-473F-813F-86B5CDDA676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B09BA2-ABEF-4DC6-B654-63908E553F3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EA151B-D217-4F4C-96EF-33E80B16423A}"/>
              </a:ext>
            </a:extLst>
          </p:cNvPr>
          <p:cNvSpPr>
            <a:spLocks noGrp="1"/>
          </p:cNvSpPr>
          <p:nvPr>
            <p:ph type="dt" sz="half" idx="10"/>
          </p:nvPr>
        </p:nvSpPr>
        <p:spPr/>
        <p:txBody>
          <a:bodyPr/>
          <a:lstStyle/>
          <a:p>
            <a:fld id="{CBF5234F-1D19-43BF-B087-96FFB4F60DB4}" type="datetimeFigureOut">
              <a:rPr lang="en-GB" smtClean="0"/>
              <a:t>08/09/2023</a:t>
            </a:fld>
            <a:endParaRPr lang="en-GB"/>
          </a:p>
        </p:txBody>
      </p:sp>
      <p:sp>
        <p:nvSpPr>
          <p:cNvPr id="5" name="Footer Placeholder 4">
            <a:extLst>
              <a:ext uri="{FF2B5EF4-FFF2-40B4-BE49-F238E27FC236}">
                <a16:creationId xmlns:a16="http://schemas.microsoft.com/office/drawing/2014/main" id="{DAEE3F5D-51B2-4A4E-BF5A-C64FBD2C14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5B8FC1-DF66-429F-85E9-8F8ABDDA0D69}"/>
              </a:ext>
            </a:extLst>
          </p:cNvPr>
          <p:cNvSpPr>
            <a:spLocks noGrp="1"/>
          </p:cNvSpPr>
          <p:nvPr>
            <p:ph type="sldNum" sz="quarter" idx="12"/>
          </p:nvPr>
        </p:nvSpPr>
        <p:spPr/>
        <p:txBody>
          <a:bodyPr/>
          <a:lstStyle/>
          <a:p>
            <a:fld id="{A320B05E-3ACD-4893-B936-C6B7D11DE5CD}" type="slidenum">
              <a:rPr lang="en-GB" smtClean="0"/>
              <a:t>‹#›</a:t>
            </a:fld>
            <a:endParaRPr lang="en-GB"/>
          </a:p>
        </p:txBody>
      </p:sp>
    </p:spTree>
    <p:extLst>
      <p:ext uri="{BB962C8B-B14F-4D97-AF65-F5344CB8AC3E}">
        <p14:creationId xmlns:p14="http://schemas.microsoft.com/office/powerpoint/2010/main" val="10403047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166AE-2D3B-477B-81AD-19730452EF1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000AA9-15E0-4A2A-B78F-5284CD2EC9A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EBE591-C197-4414-BE7E-4BED8E1628D4}"/>
              </a:ext>
            </a:extLst>
          </p:cNvPr>
          <p:cNvSpPr>
            <a:spLocks noGrp="1"/>
          </p:cNvSpPr>
          <p:nvPr>
            <p:ph type="dt" sz="half" idx="10"/>
          </p:nvPr>
        </p:nvSpPr>
        <p:spPr/>
        <p:txBody>
          <a:bodyPr/>
          <a:lstStyle/>
          <a:p>
            <a:fld id="{CBF5234F-1D19-43BF-B087-96FFB4F60DB4}" type="datetimeFigureOut">
              <a:rPr lang="en-GB" smtClean="0"/>
              <a:t>08/09/2023</a:t>
            </a:fld>
            <a:endParaRPr lang="en-GB"/>
          </a:p>
        </p:txBody>
      </p:sp>
      <p:sp>
        <p:nvSpPr>
          <p:cNvPr id="5" name="Footer Placeholder 4">
            <a:extLst>
              <a:ext uri="{FF2B5EF4-FFF2-40B4-BE49-F238E27FC236}">
                <a16:creationId xmlns:a16="http://schemas.microsoft.com/office/drawing/2014/main" id="{BB7A8AD2-1905-46DA-9F58-CB217E4A9B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23D45C-9EE0-4564-9BAC-30F15AF1607A}"/>
              </a:ext>
            </a:extLst>
          </p:cNvPr>
          <p:cNvSpPr>
            <a:spLocks noGrp="1"/>
          </p:cNvSpPr>
          <p:nvPr>
            <p:ph type="sldNum" sz="quarter" idx="12"/>
          </p:nvPr>
        </p:nvSpPr>
        <p:spPr/>
        <p:txBody>
          <a:bodyPr/>
          <a:lstStyle/>
          <a:p>
            <a:fld id="{A320B05E-3ACD-4893-B936-C6B7D11DE5CD}" type="slidenum">
              <a:rPr lang="en-GB" smtClean="0"/>
              <a:t>‹#›</a:t>
            </a:fld>
            <a:endParaRPr lang="en-GB"/>
          </a:p>
        </p:txBody>
      </p:sp>
    </p:spTree>
    <p:extLst>
      <p:ext uri="{BB962C8B-B14F-4D97-AF65-F5344CB8AC3E}">
        <p14:creationId xmlns:p14="http://schemas.microsoft.com/office/powerpoint/2010/main" val="17379297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7018F-4959-48FC-912E-6338410401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DE71667-3405-45EA-9BFD-B7E376EF0B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C735A22-4778-43FB-9659-CE146301834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FB9C1B1-8CEA-40A4-95DB-A9DB17EF5F1A}"/>
              </a:ext>
            </a:extLst>
          </p:cNvPr>
          <p:cNvSpPr>
            <a:spLocks noGrp="1"/>
          </p:cNvSpPr>
          <p:nvPr>
            <p:ph type="dt" sz="half" idx="10"/>
          </p:nvPr>
        </p:nvSpPr>
        <p:spPr/>
        <p:txBody>
          <a:bodyPr/>
          <a:lstStyle/>
          <a:p>
            <a:fld id="{CBF5234F-1D19-43BF-B087-96FFB4F60DB4}" type="datetimeFigureOut">
              <a:rPr lang="en-GB" smtClean="0"/>
              <a:t>08/09/2023</a:t>
            </a:fld>
            <a:endParaRPr lang="en-GB"/>
          </a:p>
        </p:txBody>
      </p:sp>
      <p:sp>
        <p:nvSpPr>
          <p:cNvPr id="6" name="Footer Placeholder 5">
            <a:extLst>
              <a:ext uri="{FF2B5EF4-FFF2-40B4-BE49-F238E27FC236}">
                <a16:creationId xmlns:a16="http://schemas.microsoft.com/office/drawing/2014/main" id="{0B3BD171-6A57-475B-93B1-2E3406E58B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315163-3C87-4637-87A9-669428E73FD8}"/>
              </a:ext>
            </a:extLst>
          </p:cNvPr>
          <p:cNvSpPr>
            <a:spLocks noGrp="1"/>
          </p:cNvSpPr>
          <p:nvPr>
            <p:ph type="sldNum" sz="quarter" idx="12"/>
          </p:nvPr>
        </p:nvSpPr>
        <p:spPr/>
        <p:txBody>
          <a:bodyPr/>
          <a:lstStyle/>
          <a:p>
            <a:fld id="{A320B05E-3ACD-4893-B936-C6B7D11DE5CD}" type="slidenum">
              <a:rPr lang="en-GB" smtClean="0"/>
              <a:t>‹#›</a:t>
            </a:fld>
            <a:endParaRPr lang="en-GB"/>
          </a:p>
        </p:txBody>
      </p:sp>
    </p:spTree>
    <p:extLst>
      <p:ext uri="{BB962C8B-B14F-4D97-AF65-F5344CB8AC3E}">
        <p14:creationId xmlns:p14="http://schemas.microsoft.com/office/powerpoint/2010/main" val="2139989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62327-E790-4672-969A-CEE3A7A28C5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805C59-E403-4DA3-BC6C-5AEF96A1B3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4B7A358-2A0D-44CA-A9E3-F1F7E5B2FE8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E5B7139-7CC5-4020-A124-F680A22A41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FB26D87-002C-4F13-A6CF-981F7C456C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A35F1E1-1F7D-4C74-A605-06C76479372B}"/>
              </a:ext>
            </a:extLst>
          </p:cNvPr>
          <p:cNvSpPr>
            <a:spLocks noGrp="1"/>
          </p:cNvSpPr>
          <p:nvPr>
            <p:ph type="dt" sz="half" idx="10"/>
          </p:nvPr>
        </p:nvSpPr>
        <p:spPr/>
        <p:txBody>
          <a:bodyPr/>
          <a:lstStyle/>
          <a:p>
            <a:fld id="{CBF5234F-1D19-43BF-B087-96FFB4F60DB4}" type="datetimeFigureOut">
              <a:rPr lang="en-GB" smtClean="0"/>
              <a:t>08/09/2023</a:t>
            </a:fld>
            <a:endParaRPr lang="en-GB"/>
          </a:p>
        </p:txBody>
      </p:sp>
      <p:sp>
        <p:nvSpPr>
          <p:cNvPr id="8" name="Footer Placeholder 7">
            <a:extLst>
              <a:ext uri="{FF2B5EF4-FFF2-40B4-BE49-F238E27FC236}">
                <a16:creationId xmlns:a16="http://schemas.microsoft.com/office/drawing/2014/main" id="{267760C5-E8AD-4B97-93CB-2BFF5D243D9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4107D5E-C1B1-41E2-991B-2F2A6CFA55F1}"/>
              </a:ext>
            </a:extLst>
          </p:cNvPr>
          <p:cNvSpPr>
            <a:spLocks noGrp="1"/>
          </p:cNvSpPr>
          <p:nvPr>
            <p:ph type="sldNum" sz="quarter" idx="12"/>
          </p:nvPr>
        </p:nvSpPr>
        <p:spPr/>
        <p:txBody>
          <a:bodyPr/>
          <a:lstStyle/>
          <a:p>
            <a:fld id="{A320B05E-3ACD-4893-B936-C6B7D11DE5CD}" type="slidenum">
              <a:rPr lang="en-GB" smtClean="0"/>
              <a:t>‹#›</a:t>
            </a:fld>
            <a:endParaRPr lang="en-GB"/>
          </a:p>
        </p:txBody>
      </p:sp>
    </p:spTree>
    <p:extLst>
      <p:ext uri="{BB962C8B-B14F-4D97-AF65-F5344CB8AC3E}">
        <p14:creationId xmlns:p14="http://schemas.microsoft.com/office/powerpoint/2010/main" val="2108450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DB088-016E-4586-AE06-4AE7B45676A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129C416-32BB-4963-B74F-2D675DA586A0}"/>
              </a:ext>
            </a:extLst>
          </p:cNvPr>
          <p:cNvSpPr>
            <a:spLocks noGrp="1"/>
          </p:cNvSpPr>
          <p:nvPr>
            <p:ph type="dt" sz="half" idx="10"/>
          </p:nvPr>
        </p:nvSpPr>
        <p:spPr/>
        <p:txBody>
          <a:bodyPr/>
          <a:lstStyle/>
          <a:p>
            <a:fld id="{CBF5234F-1D19-43BF-B087-96FFB4F60DB4}" type="datetimeFigureOut">
              <a:rPr lang="en-GB" smtClean="0"/>
              <a:t>08/09/2023</a:t>
            </a:fld>
            <a:endParaRPr lang="en-GB"/>
          </a:p>
        </p:txBody>
      </p:sp>
      <p:sp>
        <p:nvSpPr>
          <p:cNvPr id="4" name="Footer Placeholder 3">
            <a:extLst>
              <a:ext uri="{FF2B5EF4-FFF2-40B4-BE49-F238E27FC236}">
                <a16:creationId xmlns:a16="http://schemas.microsoft.com/office/drawing/2014/main" id="{6A465181-0ED7-4790-89E6-48F9A5D7B61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CF7758C-C3FA-4DF5-8035-B7CABC3596F6}"/>
              </a:ext>
            </a:extLst>
          </p:cNvPr>
          <p:cNvSpPr>
            <a:spLocks noGrp="1"/>
          </p:cNvSpPr>
          <p:nvPr>
            <p:ph type="sldNum" sz="quarter" idx="12"/>
          </p:nvPr>
        </p:nvSpPr>
        <p:spPr/>
        <p:txBody>
          <a:bodyPr/>
          <a:lstStyle/>
          <a:p>
            <a:fld id="{A320B05E-3ACD-4893-B936-C6B7D11DE5CD}" type="slidenum">
              <a:rPr lang="en-GB" smtClean="0"/>
              <a:t>‹#›</a:t>
            </a:fld>
            <a:endParaRPr lang="en-GB"/>
          </a:p>
        </p:txBody>
      </p:sp>
    </p:spTree>
    <p:extLst>
      <p:ext uri="{BB962C8B-B14F-4D97-AF65-F5344CB8AC3E}">
        <p14:creationId xmlns:p14="http://schemas.microsoft.com/office/powerpoint/2010/main" val="23464788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AD90ACA-6C5C-4C7F-84A8-5CA5199E985F}"/>
              </a:ext>
            </a:extLst>
          </p:cNvPr>
          <p:cNvSpPr>
            <a:spLocks noGrp="1"/>
          </p:cNvSpPr>
          <p:nvPr>
            <p:ph type="dt" sz="half" idx="10"/>
          </p:nvPr>
        </p:nvSpPr>
        <p:spPr/>
        <p:txBody>
          <a:bodyPr/>
          <a:lstStyle/>
          <a:p>
            <a:fld id="{CBF5234F-1D19-43BF-B087-96FFB4F60DB4}" type="datetimeFigureOut">
              <a:rPr lang="en-GB" smtClean="0"/>
              <a:t>08/09/2023</a:t>
            </a:fld>
            <a:endParaRPr lang="en-GB"/>
          </a:p>
        </p:txBody>
      </p:sp>
      <p:sp>
        <p:nvSpPr>
          <p:cNvPr id="3" name="Footer Placeholder 2">
            <a:extLst>
              <a:ext uri="{FF2B5EF4-FFF2-40B4-BE49-F238E27FC236}">
                <a16:creationId xmlns:a16="http://schemas.microsoft.com/office/drawing/2014/main" id="{71C7AA95-4FCD-478E-9CB6-8FF881B3FEB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9E58266-4BA8-415C-9F0F-4FF500F0F1FD}"/>
              </a:ext>
            </a:extLst>
          </p:cNvPr>
          <p:cNvSpPr>
            <a:spLocks noGrp="1"/>
          </p:cNvSpPr>
          <p:nvPr>
            <p:ph type="sldNum" sz="quarter" idx="12"/>
          </p:nvPr>
        </p:nvSpPr>
        <p:spPr/>
        <p:txBody>
          <a:bodyPr/>
          <a:lstStyle/>
          <a:p>
            <a:fld id="{A320B05E-3ACD-4893-B936-C6B7D11DE5CD}" type="slidenum">
              <a:rPr lang="en-GB" smtClean="0"/>
              <a:t>‹#›</a:t>
            </a:fld>
            <a:endParaRPr lang="en-GB"/>
          </a:p>
        </p:txBody>
      </p:sp>
    </p:spTree>
    <p:extLst>
      <p:ext uri="{BB962C8B-B14F-4D97-AF65-F5344CB8AC3E}">
        <p14:creationId xmlns:p14="http://schemas.microsoft.com/office/powerpoint/2010/main" val="16520075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CA681-7F2A-4FAA-ACDA-CACBA3A739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BF82910-7167-465C-8AAB-16584DE526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97E731-5C0D-4405-ADC7-4F2A72E162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18E5EF-2F11-4968-AF09-8BF701FD17EB}"/>
              </a:ext>
            </a:extLst>
          </p:cNvPr>
          <p:cNvSpPr>
            <a:spLocks noGrp="1"/>
          </p:cNvSpPr>
          <p:nvPr>
            <p:ph type="dt" sz="half" idx="10"/>
          </p:nvPr>
        </p:nvSpPr>
        <p:spPr/>
        <p:txBody>
          <a:bodyPr/>
          <a:lstStyle/>
          <a:p>
            <a:fld id="{CBF5234F-1D19-43BF-B087-96FFB4F60DB4}" type="datetimeFigureOut">
              <a:rPr lang="en-GB" smtClean="0"/>
              <a:t>08/09/2023</a:t>
            </a:fld>
            <a:endParaRPr lang="en-GB"/>
          </a:p>
        </p:txBody>
      </p:sp>
      <p:sp>
        <p:nvSpPr>
          <p:cNvPr id="6" name="Footer Placeholder 5">
            <a:extLst>
              <a:ext uri="{FF2B5EF4-FFF2-40B4-BE49-F238E27FC236}">
                <a16:creationId xmlns:a16="http://schemas.microsoft.com/office/drawing/2014/main" id="{FAFC5BCD-818F-4AFC-8478-AE08C1EE477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F0E5AD-780F-4AB9-A5CF-ED0B8F334189}"/>
              </a:ext>
            </a:extLst>
          </p:cNvPr>
          <p:cNvSpPr>
            <a:spLocks noGrp="1"/>
          </p:cNvSpPr>
          <p:nvPr>
            <p:ph type="sldNum" sz="quarter" idx="12"/>
          </p:nvPr>
        </p:nvSpPr>
        <p:spPr/>
        <p:txBody>
          <a:bodyPr/>
          <a:lstStyle/>
          <a:p>
            <a:fld id="{A320B05E-3ACD-4893-B936-C6B7D11DE5CD}" type="slidenum">
              <a:rPr lang="en-GB" smtClean="0"/>
              <a:t>‹#›</a:t>
            </a:fld>
            <a:endParaRPr lang="en-GB"/>
          </a:p>
        </p:txBody>
      </p:sp>
    </p:spTree>
    <p:extLst>
      <p:ext uri="{BB962C8B-B14F-4D97-AF65-F5344CB8AC3E}">
        <p14:creationId xmlns:p14="http://schemas.microsoft.com/office/powerpoint/2010/main" val="26656696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0476E-9B1C-4072-9B04-9D2A1B5644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40C921E-9ED6-4F89-BC00-F2A1926580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8CAA0F-1E46-40F3-A178-BFEEE164C1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2E74F68-8E62-4FAC-B4B6-BAA15C3043E2}"/>
              </a:ext>
            </a:extLst>
          </p:cNvPr>
          <p:cNvSpPr>
            <a:spLocks noGrp="1"/>
          </p:cNvSpPr>
          <p:nvPr>
            <p:ph type="dt" sz="half" idx="10"/>
          </p:nvPr>
        </p:nvSpPr>
        <p:spPr/>
        <p:txBody>
          <a:bodyPr/>
          <a:lstStyle/>
          <a:p>
            <a:fld id="{CBF5234F-1D19-43BF-B087-96FFB4F60DB4}" type="datetimeFigureOut">
              <a:rPr lang="en-GB" smtClean="0"/>
              <a:t>08/09/2023</a:t>
            </a:fld>
            <a:endParaRPr lang="en-GB"/>
          </a:p>
        </p:txBody>
      </p:sp>
      <p:sp>
        <p:nvSpPr>
          <p:cNvPr id="6" name="Footer Placeholder 5">
            <a:extLst>
              <a:ext uri="{FF2B5EF4-FFF2-40B4-BE49-F238E27FC236}">
                <a16:creationId xmlns:a16="http://schemas.microsoft.com/office/drawing/2014/main" id="{6F9C7B56-9E54-4FD8-82D1-CC953C4214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42CA5B-C61B-4033-9F53-D941A98A9F7F}"/>
              </a:ext>
            </a:extLst>
          </p:cNvPr>
          <p:cNvSpPr>
            <a:spLocks noGrp="1"/>
          </p:cNvSpPr>
          <p:nvPr>
            <p:ph type="sldNum" sz="quarter" idx="12"/>
          </p:nvPr>
        </p:nvSpPr>
        <p:spPr/>
        <p:txBody>
          <a:bodyPr/>
          <a:lstStyle/>
          <a:p>
            <a:fld id="{A320B05E-3ACD-4893-B936-C6B7D11DE5CD}" type="slidenum">
              <a:rPr lang="en-GB" smtClean="0"/>
              <a:t>‹#›</a:t>
            </a:fld>
            <a:endParaRPr lang="en-GB"/>
          </a:p>
        </p:txBody>
      </p:sp>
    </p:spTree>
    <p:extLst>
      <p:ext uri="{BB962C8B-B14F-4D97-AF65-F5344CB8AC3E}">
        <p14:creationId xmlns:p14="http://schemas.microsoft.com/office/powerpoint/2010/main" val="20851338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D0B2B-4AA3-4136-84E6-57B35457F6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E7ED0F-81A4-4862-833E-F9631FC37F3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EFAEFE-D4E8-4C33-9265-3E690DB14744}"/>
              </a:ext>
            </a:extLst>
          </p:cNvPr>
          <p:cNvSpPr>
            <a:spLocks noGrp="1"/>
          </p:cNvSpPr>
          <p:nvPr>
            <p:ph type="dt" sz="half" idx="10"/>
          </p:nvPr>
        </p:nvSpPr>
        <p:spPr/>
        <p:txBody>
          <a:bodyPr/>
          <a:lstStyle/>
          <a:p>
            <a:fld id="{CBF5234F-1D19-43BF-B087-96FFB4F60DB4}" type="datetimeFigureOut">
              <a:rPr lang="en-GB" smtClean="0"/>
              <a:t>08/09/2023</a:t>
            </a:fld>
            <a:endParaRPr lang="en-GB"/>
          </a:p>
        </p:txBody>
      </p:sp>
      <p:sp>
        <p:nvSpPr>
          <p:cNvPr id="5" name="Footer Placeholder 4">
            <a:extLst>
              <a:ext uri="{FF2B5EF4-FFF2-40B4-BE49-F238E27FC236}">
                <a16:creationId xmlns:a16="http://schemas.microsoft.com/office/drawing/2014/main" id="{2B05E50E-C84F-4966-8F38-593EB1FDDB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5C48BC-418A-4A48-B057-2530F7B837BD}"/>
              </a:ext>
            </a:extLst>
          </p:cNvPr>
          <p:cNvSpPr>
            <a:spLocks noGrp="1"/>
          </p:cNvSpPr>
          <p:nvPr>
            <p:ph type="sldNum" sz="quarter" idx="12"/>
          </p:nvPr>
        </p:nvSpPr>
        <p:spPr/>
        <p:txBody>
          <a:bodyPr/>
          <a:lstStyle/>
          <a:p>
            <a:fld id="{A320B05E-3ACD-4893-B936-C6B7D11DE5CD}" type="slidenum">
              <a:rPr lang="en-GB" smtClean="0"/>
              <a:t>‹#›</a:t>
            </a:fld>
            <a:endParaRPr lang="en-GB"/>
          </a:p>
        </p:txBody>
      </p:sp>
    </p:spTree>
    <p:extLst>
      <p:ext uri="{BB962C8B-B14F-4D97-AF65-F5344CB8AC3E}">
        <p14:creationId xmlns:p14="http://schemas.microsoft.com/office/powerpoint/2010/main" val="39647278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943E51-A433-45CA-A28F-45B01A11CD1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302636C-C2EA-4B13-838F-D239F17CE6F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8DBA5C-3EC6-4B08-AADA-9779FB42A88B}"/>
              </a:ext>
            </a:extLst>
          </p:cNvPr>
          <p:cNvSpPr>
            <a:spLocks noGrp="1"/>
          </p:cNvSpPr>
          <p:nvPr>
            <p:ph type="dt" sz="half" idx="10"/>
          </p:nvPr>
        </p:nvSpPr>
        <p:spPr/>
        <p:txBody>
          <a:bodyPr/>
          <a:lstStyle/>
          <a:p>
            <a:fld id="{CBF5234F-1D19-43BF-B087-96FFB4F60DB4}" type="datetimeFigureOut">
              <a:rPr lang="en-GB" smtClean="0"/>
              <a:t>08/09/2023</a:t>
            </a:fld>
            <a:endParaRPr lang="en-GB"/>
          </a:p>
        </p:txBody>
      </p:sp>
      <p:sp>
        <p:nvSpPr>
          <p:cNvPr id="5" name="Footer Placeholder 4">
            <a:extLst>
              <a:ext uri="{FF2B5EF4-FFF2-40B4-BE49-F238E27FC236}">
                <a16:creationId xmlns:a16="http://schemas.microsoft.com/office/drawing/2014/main" id="{C34CD617-6560-4AB3-BA3B-53DEA7B10B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599B13-44B0-44CD-AD8C-F4436B8CAD78}"/>
              </a:ext>
            </a:extLst>
          </p:cNvPr>
          <p:cNvSpPr>
            <a:spLocks noGrp="1"/>
          </p:cNvSpPr>
          <p:nvPr>
            <p:ph type="sldNum" sz="quarter" idx="12"/>
          </p:nvPr>
        </p:nvSpPr>
        <p:spPr/>
        <p:txBody>
          <a:bodyPr/>
          <a:lstStyle/>
          <a:p>
            <a:fld id="{A320B05E-3ACD-4893-B936-C6B7D11DE5CD}" type="slidenum">
              <a:rPr lang="en-GB" smtClean="0"/>
              <a:t>‹#›</a:t>
            </a:fld>
            <a:endParaRPr lang="en-GB"/>
          </a:p>
        </p:txBody>
      </p:sp>
    </p:spTree>
    <p:extLst>
      <p:ext uri="{BB962C8B-B14F-4D97-AF65-F5344CB8AC3E}">
        <p14:creationId xmlns:p14="http://schemas.microsoft.com/office/powerpoint/2010/main" val="3933572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F4344B-F681-4F52-A527-ABDBDDF18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CD1EFD-375C-4EA4-BE78-F72476DD3A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C26E46-170E-4659-99D8-521E1C7AED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599CE0-DD38-4068-A485-64474DC1C5F4}" type="datetimeFigureOut">
              <a:rPr lang="en-GB" smtClean="0"/>
              <a:t>08/09/2023</a:t>
            </a:fld>
            <a:endParaRPr lang="en-GB"/>
          </a:p>
        </p:txBody>
      </p:sp>
      <p:sp>
        <p:nvSpPr>
          <p:cNvPr id="5" name="Footer Placeholder 4">
            <a:extLst>
              <a:ext uri="{FF2B5EF4-FFF2-40B4-BE49-F238E27FC236}">
                <a16:creationId xmlns:a16="http://schemas.microsoft.com/office/drawing/2014/main" id="{08EC40BE-0A48-4CF6-9AB2-208825EFC3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1B5221C-70FA-4EBC-A272-3C630BBAAF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E4CD2C-8228-4810-AD8C-046A321D7C4D}" type="slidenum">
              <a:rPr lang="en-GB" smtClean="0"/>
              <a:t>‹#›</a:t>
            </a:fld>
            <a:endParaRPr lang="en-GB"/>
          </a:p>
        </p:txBody>
      </p:sp>
    </p:spTree>
    <p:extLst>
      <p:ext uri="{BB962C8B-B14F-4D97-AF65-F5344CB8AC3E}">
        <p14:creationId xmlns:p14="http://schemas.microsoft.com/office/powerpoint/2010/main" val="10148242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F27EA9B-0219-4EBF-B7D1-3DA8841136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132C27-2590-4CFC-B8FC-000E78D28F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CBF268-491D-4D45-850F-8D537AF3634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F5234F-1D19-43BF-B087-96FFB4F60DB4}" type="datetimeFigureOut">
              <a:rPr lang="en-GB" smtClean="0"/>
              <a:t>08/09/2023</a:t>
            </a:fld>
            <a:endParaRPr lang="en-GB"/>
          </a:p>
        </p:txBody>
      </p:sp>
      <p:sp>
        <p:nvSpPr>
          <p:cNvPr id="5" name="Footer Placeholder 4">
            <a:extLst>
              <a:ext uri="{FF2B5EF4-FFF2-40B4-BE49-F238E27FC236}">
                <a16:creationId xmlns:a16="http://schemas.microsoft.com/office/drawing/2014/main" id="{67D6D597-5B37-43D3-955D-2734D24DBF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9477DF2-B89B-42FC-BA7B-C831AFE8E9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20B05E-3ACD-4893-B936-C6B7D11DE5CD}" type="slidenum">
              <a:rPr lang="en-GB" smtClean="0"/>
              <a:t>‹#›</a:t>
            </a:fld>
            <a:endParaRPr lang="en-GB"/>
          </a:p>
        </p:txBody>
      </p:sp>
    </p:spTree>
    <p:extLst>
      <p:ext uri="{BB962C8B-B14F-4D97-AF65-F5344CB8AC3E}">
        <p14:creationId xmlns:p14="http://schemas.microsoft.com/office/powerpoint/2010/main" val="19499456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4EBBD9E-9A74-4EAD-8733-C7D71F329B2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96224" y="166255"/>
            <a:ext cx="883920" cy="904875"/>
          </a:xfrm>
          <a:prstGeom prst="rect">
            <a:avLst/>
          </a:prstGeom>
          <a:noFill/>
          <a:ln>
            <a:noFill/>
          </a:ln>
        </p:spPr>
      </p:pic>
      <p:sp>
        <p:nvSpPr>
          <p:cNvPr id="5" name="TextBox 4">
            <a:extLst>
              <a:ext uri="{FF2B5EF4-FFF2-40B4-BE49-F238E27FC236}">
                <a16:creationId xmlns:a16="http://schemas.microsoft.com/office/drawing/2014/main" id="{5B475169-0B11-4CBE-BE6E-7A630A29B731}"/>
              </a:ext>
            </a:extLst>
          </p:cNvPr>
          <p:cNvSpPr txBox="1"/>
          <p:nvPr/>
        </p:nvSpPr>
        <p:spPr>
          <a:xfrm>
            <a:off x="2403994" y="175492"/>
            <a:ext cx="9291782" cy="461665"/>
          </a:xfrm>
          <a:prstGeom prst="rect">
            <a:avLst/>
          </a:prstGeom>
          <a:noFill/>
        </p:spPr>
        <p:txBody>
          <a:bodyPr wrap="square" rtlCol="0">
            <a:spAutoFit/>
          </a:bodyPr>
          <a:lstStyle/>
          <a:p>
            <a:r>
              <a:rPr lang="en-GB" sz="2400" b="1" u="sng" dirty="0">
                <a:latin typeface="SassoonPrimaryInfant" pitchFamily="2" charset="0"/>
              </a:rPr>
              <a:t>First Tower Curriculum Overview Year 5 – Autumn 2023 </a:t>
            </a:r>
          </a:p>
        </p:txBody>
      </p:sp>
      <p:sp>
        <p:nvSpPr>
          <p:cNvPr id="6" name="TextBox 5">
            <a:extLst>
              <a:ext uri="{FF2B5EF4-FFF2-40B4-BE49-F238E27FC236}">
                <a16:creationId xmlns:a16="http://schemas.microsoft.com/office/drawing/2014/main" id="{2DCA80C8-EF66-4B1E-83C6-5877F40A32D5}"/>
              </a:ext>
            </a:extLst>
          </p:cNvPr>
          <p:cNvSpPr txBox="1"/>
          <p:nvPr/>
        </p:nvSpPr>
        <p:spPr>
          <a:xfrm>
            <a:off x="339204" y="1237673"/>
            <a:ext cx="3489267" cy="5170646"/>
          </a:xfrm>
          <a:prstGeom prst="rect">
            <a:avLst/>
          </a:prstGeom>
          <a:noFill/>
          <a:ln w="38100">
            <a:solidFill>
              <a:schemeClr val="accent1"/>
            </a:solidFill>
          </a:ln>
        </p:spPr>
        <p:txBody>
          <a:bodyPr wrap="square" rtlCol="0">
            <a:spAutoFit/>
          </a:bodyPr>
          <a:lstStyle/>
          <a:p>
            <a:r>
              <a:rPr lang="en-GB" sz="1100" dirty="0"/>
              <a:t>Welcome to Year 5. The Year 5 teachers are Mrs Morgan and Ms Hedges. Year 5’s learning support assistants are  Mr Ready and  Mrs Dyer and Mrs Troy.</a:t>
            </a:r>
          </a:p>
          <a:p>
            <a:r>
              <a:rPr lang="en-GB" sz="1100" u="sng" dirty="0"/>
              <a:t>Key information</a:t>
            </a:r>
            <a:r>
              <a:rPr lang="en-GB" sz="1100" dirty="0"/>
              <a:t> </a:t>
            </a:r>
          </a:p>
          <a:p>
            <a:endParaRPr lang="en-GB" sz="1100" dirty="0"/>
          </a:p>
          <a:p>
            <a:r>
              <a:rPr lang="en-GB" sz="1100" dirty="0"/>
              <a:t>Both year 5 classes have swimming Mondays for the whole term. 5H will have PE on a Tuesday and 5M on a Thursday. Please ensure your child has appropriate school PE kit (see parent handbook for guidance.) For swimming your child must come to school with their swimming costume on already under their clothes, bringing a swimming hat and goggles. Don’t forget to send underwear for your child to change into afterwards and a towel. They must wear a coat each Monday. Tuesday’s sport this term is dance then netball. Please can the children not wear earrings on PE days. Each child must have a tracksuit, particularly as we are heading towards Winter.</a:t>
            </a:r>
          </a:p>
          <a:p>
            <a:endParaRPr lang="en-GB" sz="1100" dirty="0"/>
          </a:p>
          <a:p>
            <a:r>
              <a:rPr lang="en-GB" sz="1100" u="sng" dirty="0"/>
              <a:t>Homework</a:t>
            </a:r>
          </a:p>
          <a:p>
            <a:r>
              <a:rPr lang="en-GB" sz="1100" b="1" dirty="0"/>
              <a:t>Reading-</a:t>
            </a:r>
            <a:r>
              <a:rPr lang="en-GB" sz="1100" dirty="0"/>
              <a:t> at least 15 minutes every day. Please sign the reading record book when you have listened to your child read. </a:t>
            </a:r>
          </a:p>
          <a:p>
            <a:r>
              <a:rPr lang="en-GB" sz="1100" b="1" dirty="0"/>
              <a:t>Spelling</a:t>
            </a:r>
            <a:r>
              <a:rPr lang="en-GB" sz="1100" dirty="0"/>
              <a:t>-children will be allocated spellings every Monday and will need to complete their home learning tasks by Friday. When they will have their spelling test.</a:t>
            </a:r>
          </a:p>
          <a:p>
            <a:r>
              <a:rPr lang="en-GB" sz="1100" b="1" dirty="0"/>
              <a:t>Maths-</a:t>
            </a:r>
            <a:r>
              <a:rPr lang="en-GB" sz="1100" dirty="0"/>
              <a:t> the focus is for children to be learning their times tables. Please encourage them to use Times Tables Rockstars. There will also be maths homework linked to their class learning that week.</a:t>
            </a:r>
            <a:endParaRPr lang="en-GB" sz="1100" b="1" dirty="0"/>
          </a:p>
        </p:txBody>
      </p:sp>
      <p:sp>
        <p:nvSpPr>
          <p:cNvPr id="11" name="TextBox 10">
            <a:extLst>
              <a:ext uri="{FF2B5EF4-FFF2-40B4-BE49-F238E27FC236}">
                <a16:creationId xmlns:a16="http://schemas.microsoft.com/office/drawing/2014/main" id="{60C7CDE7-61CC-49C4-AFC8-3B0B598ED61D}"/>
              </a:ext>
            </a:extLst>
          </p:cNvPr>
          <p:cNvSpPr txBox="1"/>
          <p:nvPr/>
        </p:nvSpPr>
        <p:spPr>
          <a:xfrm>
            <a:off x="4088013" y="1237673"/>
            <a:ext cx="3667068" cy="2800767"/>
          </a:xfrm>
          <a:prstGeom prst="rect">
            <a:avLst/>
          </a:prstGeom>
          <a:noFill/>
          <a:ln w="38100">
            <a:solidFill>
              <a:schemeClr val="accent1"/>
            </a:solidFill>
          </a:ln>
        </p:spPr>
        <p:txBody>
          <a:bodyPr wrap="square" rtlCol="0">
            <a:spAutoFit/>
          </a:bodyPr>
          <a:lstStyle/>
          <a:p>
            <a:r>
              <a:rPr lang="en-GB" sz="1100" u="sng" dirty="0"/>
              <a:t>English </a:t>
            </a:r>
          </a:p>
          <a:p>
            <a:r>
              <a:rPr lang="en-GB" sz="1100" dirty="0"/>
              <a:t>In English we will be focussing on vocabulary development and writing stamina. We will study the books ‘The Wolves in the Walls’ and ‘Monsterology’ and Rivers of Life’.</a:t>
            </a:r>
          </a:p>
          <a:p>
            <a:endParaRPr lang="en-GB" sz="1100" dirty="0"/>
          </a:p>
          <a:p>
            <a:r>
              <a:rPr lang="en-GB" sz="1100" u="sng" dirty="0"/>
              <a:t>Maths</a:t>
            </a:r>
          </a:p>
          <a:p>
            <a:r>
              <a:rPr lang="en-GB" sz="1100" dirty="0"/>
              <a:t>During this term, we will be covering place value in numbers with up to 7-digits, multiplication, division and the properties of number, addition and subtraction, equivalent fractions, comparing and ordering fractions, as well as adding and subtracting fractions. We will also be focusing on the children’s fluency skills. </a:t>
            </a:r>
          </a:p>
          <a:p>
            <a:endParaRPr lang="en-GB" sz="1100" dirty="0"/>
          </a:p>
          <a:p>
            <a:r>
              <a:rPr lang="en-GB" sz="1100" u="sng" dirty="0"/>
              <a:t>Science</a:t>
            </a:r>
            <a:r>
              <a:rPr lang="en-GB" sz="1100" dirty="0"/>
              <a:t> </a:t>
            </a:r>
          </a:p>
          <a:p>
            <a:r>
              <a:rPr lang="en-GB" sz="1100" dirty="0"/>
              <a:t>During the first half term we will be studying Forces and Animals including Humans.</a:t>
            </a:r>
          </a:p>
        </p:txBody>
      </p:sp>
      <p:sp>
        <p:nvSpPr>
          <p:cNvPr id="14" name="TextBox 13">
            <a:extLst>
              <a:ext uri="{FF2B5EF4-FFF2-40B4-BE49-F238E27FC236}">
                <a16:creationId xmlns:a16="http://schemas.microsoft.com/office/drawing/2014/main" id="{F0D071D2-9C8D-40C3-BB70-9422A1963719}"/>
              </a:ext>
            </a:extLst>
          </p:cNvPr>
          <p:cNvSpPr txBox="1"/>
          <p:nvPr/>
        </p:nvSpPr>
        <p:spPr>
          <a:xfrm>
            <a:off x="8014623" y="1242291"/>
            <a:ext cx="3973245" cy="4154984"/>
          </a:xfrm>
          <a:prstGeom prst="rect">
            <a:avLst/>
          </a:prstGeom>
          <a:noFill/>
          <a:ln w="38100">
            <a:solidFill>
              <a:schemeClr val="accent1"/>
            </a:solidFill>
          </a:ln>
        </p:spPr>
        <p:txBody>
          <a:bodyPr wrap="square" rtlCol="0">
            <a:spAutoFit/>
          </a:bodyPr>
          <a:lstStyle/>
          <a:p>
            <a:r>
              <a:rPr lang="en-GB" sz="1100" u="sng" dirty="0"/>
              <a:t>Topic title  -Rivers</a:t>
            </a:r>
            <a:endParaRPr lang="en-GB" sz="1100" dirty="0"/>
          </a:p>
          <a:p>
            <a:r>
              <a:rPr lang="en-GB" sz="1100" dirty="0"/>
              <a:t>Geography– We will be exploring how physical geography effects settlement and revising features of the globe.</a:t>
            </a:r>
          </a:p>
          <a:p>
            <a:r>
              <a:rPr lang="en-GB" sz="1100" dirty="0"/>
              <a:t>History. Studying the history of water provision in Jersey.</a:t>
            </a:r>
          </a:p>
          <a:p>
            <a:endParaRPr lang="en-GB" sz="1100" dirty="0"/>
          </a:p>
          <a:p>
            <a:r>
              <a:rPr lang="en-GB" sz="1100" dirty="0"/>
              <a:t>Music – Using the scheme Charanga, we will be learning to perform our version of ‘Living on a Prayer’. After half term we will be exploring the use of instruments through the theme tune </a:t>
            </a:r>
            <a:r>
              <a:rPr lang="en-GB" sz="1100"/>
              <a:t>to ‘The </a:t>
            </a:r>
            <a:r>
              <a:rPr lang="en-GB" sz="1100" dirty="0"/>
              <a:t>Fresh Prince of </a:t>
            </a:r>
            <a:r>
              <a:rPr lang="en-GB" sz="1100"/>
              <a:t>Bel Air’.</a:t>
            </a:r>
            <a:endParaRPr lang="en-GB" sz="1100" dirty="0"/>
          </a:p>
          <a:p>
            <a:endParaRPr lang="en-GB" sz="1100" dirty="0"/>
          </a:p>
          <a:p>
            <a:r>
              <a:rPr lang="en-GB" sz="1100" u="sng" dirty="0"/>
              <a:t>Other subjects:</a:t>
            </a:r>
          </a:p>
          <a:p>
            <a:r>
              <a:rPr lang="en-GB" sz="1100" dirty="0"/>
              <a:t>RE- We will be exploring religious beliefs of the afterlife and how faith can support us when life gets hard. Our second theme will be analysing the Christmas story.</a:t>
            </a:r>
          </a:p>
          <a:p>
            <a:endParaRPr lang="en-GB" sz="1100" dirty="0"/>
          </a:p>
          <a:p>
            <a:r>
              <a:rPr lang="en-GB" sz="1100" dirty="0"/>
              <a:t>PSHE-This term’s topics are: ‘Being Me in My World’ and ‘Celebrating Differences’.</a:t>
            </a:r>
          </a:p>
          <a:p>
            <a:endParaRPr lang="en-GB" sz="1100" dirty="0"/>
          </a:p>
          <a:p>
            <a:r>
              <a:rPr lang="en-GB" sz="1100" dirty="0"/>
              <a:t>ICT-The children will be learning about computer systems.</a:t>
            </a:r>
          </a:p>
          <a:p>
            <a:endParaRPr lang="en-GB" sz="1100" dirty="0"/>
          </a:p>
          <a:p>
            <a:r>
              <a:rPr lang="en-GB" sz="1100" dirty="0"/>
              <a:t>DT- The children will be learning how to stabilise structures.</a:t>
            </a:r>
          </a:p>
          <a:p>
            <a:endParaRPr lang="en-GB" sz="1100" dirty="0"/>
          </a:p>
          <a:p>
            <a:r>
              <a:rPr lang="en-GB" sz="1100" dirty="0"/>
              <a:t>Art- Mixed media focus on the artist Hundertwasser. We will also link our art to our topic lessons.</a:t>
            </a:r>
          </a:p>
        </p:txBody>
      </p:sp>
    </p:spTree>
    <p:extLst>
      <p:ext uri="{BB962C8B-B14F-4D97-AF65-F5344CB8AC3E}">
        <p14:creationId xmlns:p14="http://schemas.microsoft.com/office/powerpoint/2010/main" val="24510453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A7251FD955781438F88838DADF0637B" ma:contentTypeVersion="13" ma:contentTypeDescription="Create a new document." ma:contentTypeScope="" ma:versionID="e834b59ef9d4547bc0748c0c24e7e405">
  <xsd:schema xmlns:xsd="http://www.w3.org/2001/XMLSchema" xmlns:xs="http://www.w3.org/2001/XMLSchema" xmlns:p="http://schemas.microsoft.com/office/2006/metadata/properties" xmlns:ns3="41a28182-dfcf-40dc-bbbc-8111b71fb41c" xmlns:ns4="4a75d90e-039c-4c8c-a859-0a88499655f3" targetNamespace="http://schemas.microsoft.com/office/2006/metadata/properties" ma:root="true" ma:fieldsID="ef42d0eb524d59eb2b0293cb5b9ad572" ns3:_="" ns4:_="">
    <xsd:import namespace="41a28182-dfcf-40dc-bbbc-8111b71fb41c"/>
    <xsd:import namespace="4a75d90e-039c-4c8c-a859-0a88499655f3"/>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OCR" minOccurs="0"/>
                <xsd:element ref="ns4:MediaServiceGenerationTime" minOccurs="0"/>
                <xsd:element ref="ns4:MediaServiceEventHashCode" minOccurs="0"/>
                <xsd:element ref="ns4:_activity" minOccurs="0"/>
                <xsd:element ref="ns4: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a28182-dfcf-40dc-bbbc-8111b71fb41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a75d90e-039c-4c8c-a859-0a88499655f3"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a75d90e-039c-4c8c-a859-0a88499655f3" xsi:nil="true"/>
  </documentManagement>
</p:properties>
</file>

<file path=customXml/itemProps1.xml><?xml version="1.0" encoding="utf-8"?>
<ds:datastoreItem xmlns:ds="http://schemas.openxmlformats.org/officeDocument/2006/customXml" ds:itemID="{41747A18-6B5F-486E-8BF2-4BC31C9BAD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a28182-dfcf-40dc-bbbc-8111b71fb41c"/>
    <ds:schemaRef ds:uri="4a75d90e-039c-4c8c-a859-0a88499655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C994203-979A-4F72-AB47-8BB32C8A0973}">
  <ds:schemaRefs>
    <ds:schemaRef ds:uri="http://schemas.microsoft.com/sharepoint/v3/contenttype/forms"/>
  </ds:schemaRefs>
</ds:datastoreItem>
</file>

<file path=customXml/itemProps3.xml><?xml version="1.0" encoding="utf-8"?>
<ds:datastoreItem xmlns:ds="http://schemas.openxmlformats.org/officeDocument/2006/customXml" ds:itemID="{A28E38F4-ADCA-4B69-98E0-C96A36B0B2B0}">
  <ds:schemaRefs>
    <ds:schemaRef ds:uri="http://purl.org/dc/elements/1.1/"/>
    <ds:schemaRef ds:uri="http://schemas.openxmlformats.org/package/2006/metadata/core-properties"/>
    <ds:schemaRef ds:uri="http://schemas.microsoft.com/office/infopath/2007/PartnerControls"/>
    <ds:schemaRef ds:uri="http://purl.org/dc/terms/"/>
    <ds:schemaRef ds:uri="4a75d90e-039c-4c8c-a859-0a88499655f3"/>
    <ds:schemaRef ds:uri="http://schemas.microsoft.com/office/2006/documentManagement/types"/>
    <ds:schemaRef ds:uri="41a28182-dfcf-40dc-bbbc-8111b71fb41c"/>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123</TotalTime>
  <Words>533</Words>
  <Application>Microsoft Office PowerPoint</Application>
  <PresentationFormat>Widescreen</PresentationFormat>
  <Paragraphs>34</Paragraphs>
  <Slides>1</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vt:i4>
      </vt:variant>
    </vt:vector>
  </HeadingPairs>
  <TitlesOfParts>
    <vt:vector size="7" baseType="lpstr">
      <vt:lpstr>Arial</vt:lpstr>
      <vt:lpstr>Calibri</vt:lpstr>
      <vt:lpstr>Calibri Light</vt:lpstr>
      <vt:lpstr>SassoonPrimaryInfant</vt:lpstr>
      <vt:lpstr>Office Theme</vt:lpstr>
      <vt:lpstr>Custom Design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Nakita Changachanga</dc:creator>
  <cp:lastModifiedBy>Fiona Morgan</cp:lastModifiedBy>
  <cp:revision>13</cp:revision>
  <dcterms:created xsi:type="dcterms:W3CDTF">2020-09-10T08:06:15Z</dcterms:created>
  <dcterms:modified xsi:type="dcterms:W3CDTF">2023-09-08T10:18:15Z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0x0101000A7251FD955781438F88838DADF0637B</vt:lpwstr>
  </property>
</Properties>
</file>